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5921FF-F100-4CFB-9ECA-5F922395C32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E4ADFE3-0341-480A-A5CB-E198783AC3A0}">
      <dgm:prSet/>
      <dgm:spPr/>
      <dgm:t>
        <a:bodyPr/>
        <a:lstStyle/>
        <a:p>
          <a:pPr>
            <a:defRPr cap="all"/>
          </a:pPr>
          <a:r>
            <a:rPr lang="en-US"/>
            <a:t>Sun Sensor</a:t>
          </a:r>
        </a:p>
      </dgm:t>
    </dgm:pt>
    <dgm:pt modelId="{B78171FD-A542-45A6-872D-A293E5D2E3FD}" type="parTrans" cxnId="{C948C732-0877-4B20-991C-2C9C293404CF}">
      <dgm:prSet/>
      <dgm:spPr/>
      <dgm:t>
        <a:bodyPr/>
        <a:lstStyle/>
        <a:p>
          <a:endParaRPr lang="en-US"/>
        </a:p>
      </dgm:t>
    </dgm:pt>
    <dgm:pt modelId="{E6761D6E-7CC8-4B03-BCF7-396F546F2D88}" type="sibTrans" cxnId="{C948C732-0877-4B20-991C-2C9C293404CF}">
      <dgm:prSet/>
      <dgm:spPr/>
      <dgm:t>
        <a:bodyPr/>
        <a:lstStyle/>
        <a:p>
          <a:endParaRPr lang="en-US"/>
        </a:p>
      </dgm:t>
    </dgm:pt>
    <dgm:pt modelId="{524EC7B2-CEB1-4287-9C7B-D8B269BE3837}">
      <dgm:prSet/>
      <dgm:spPr/>
      <dgm:t>
        <a:bodyPr/>
        <a:lstStyle/>
        <a:p>
          <a:pPr>
            <a:defRPr cap="all"/>
          </a:pPr>
          <a:r>
            <a:rPr lang="en-US" dirty="0"/>
            <a:t>Star Sensor</a:t>
          </a:r>
        </a:p>
      </dgm:t>
    </dgm:pt>
    <dgm:pt modelId="{8ECFDB90-0E1B-4AE3-A693-7F4ABBA59317}" type="parTrans" cxnId="{80618AF9-D28E-4067-A4F1-88AF30DC952B}">
      <dgm:prSet/>
      <dgm:spPr/>
      <dgm:t>
        <a:bodyPr/>
        <a:lstStyle/>
        <a:p>
          <a:endParaRPr lang="en-US"/>
        </a:p>
      </dgm:t>
    </dgm:pt>
    <dgm:pt modelId="{57DF851D-5BAF-47FD-B28C-258DD87D352F}" type="sibTrans" cxnId="{80618AF9-D28E-4067-A4F1-88AF30DC952B}">
      <dgm:prSet/>
      <dgm:spPr/>
      <dgm:t>
        <a:bodyPr/>
        <a:lstStyle/>
        <a:p>
          <a:endParaRPr lang="en-US"/>
        </a:p>
      </dgm:t>
    </dgm:pt>
    <dgm:pt modelId="{3D733F4E-12FB-4F1B-981D-56827BCA732D}">
      <dgm:prSet/>
      <dgm:spPr/>
      <dgm:t>
        <a:bodyPr/>
        <a:lstStyle/>
        <a:p>
          <a:pPr>
            <a:defRPr cap="all"/>
          </a:pPr>
          <a:r>
            <a:rPr lang="en-US" dirty="0"/>
            <a:t>Magnetic Field Sensor</a:t>
          </a:r>
        </a:p>
      </dgm:t>
    </dgm:pt>
    <dgm:pt modelId="{8724C399-BB32-4C49-99AE-257065140892}" type="parTrans" cxnId="{672DF658-2FB0-4076-A8BE-2F5514298885}">
      <dgm:prSet/>
      <dgm:spPr/>
      <dgm:t>
        <a:bodyPr/>
        <a:lstStyle/>
        <a:p>
          <a:endParaRPr lang="en-US"/>
        </a:p>
      </dgm:t>
    </dgm:pt>
    <dgm:pt modelId="{879D0C74-B3B8-4224-8D87-546C78BF75F8}" type="sibTrans" cxnId="{672DF658-2FB0-4076-A8BE-2F5514298885}">
      <dgm:prSet/>
      <dgm:spPr/>
      <dgm:t>
        <a:bodyPr/>
        <a:lstStyle/>
        <a:p>
          <a:endParaRPr lang="en-US"/>
        </a:p>
      </dgm:t>
    </dgm:pt>
    <dgm:pt modelId="{592B4E98-0965-494C-A70C-F546F28979A1}" type="pres">
      <dgm:prSet presAssocID="{F75921FF-F100-4CFB-9ECA-5F922395C32C}" presName="root" presStyleCnt="0">
        <dgm:presLayoutVars>
          <dgm:dir/>
          <dgm:resizeHandles val="exact"/>
        </dgm:presLayoutVars>
      </dgm:prSet>
      <dgm:spPr/>
    </dgm:pt>
    <dgm:pt modelId="{9F3A0A77-8AF2-487C-8EEE-E2A3C89C8F90}" type="pres">
      <dgm:prSet presAssocID="{2E4ADFE3-0341-480A-A5CB-E198783AC3A0}" presName="compNode" presStyleCnt="0"/>
      <dgm:spPr/>
    </dgm:pt>
    <dgm:pt modelId="{B99132BD-BB33-4FA1-A636-DB6ABF6E5B68}" type="pres">
      <dgm:prSet presAssocID="{2E4ADFE3-0341-480A-A5CB-E198783AC3A0}" presName="iconBgRect" presStyleLbl="bgShp" presStyleIdx="0" presStyleCnt="3"/>
      <dgm:spPr/>
    </dgm:pt>
    <dgm:pt modelId="{78EE3155-E4AE-42E8-836C-213A1D796A2D}" type="pres">
      <dgm:prSet presAssocID="{2E4ADFE3-0341-480A-A5CB-E198783AC3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3F8A1812-71CB-450E-9C65-722BC33DD1CD}" type="pres">
      <dgm:prSet presAssocID="{2E4ADFE3-0341-480A-A5CB-E198783AC3A0}" presName="spaceRect" presStyleCnt="0"/>
      <dgm:spPr/>
    </dgm:pt>
    <dgm:pt modelId="{801DCAA1-B031-4A57-8365-2D0F9151DA8A}" type="pres">
      <dgm:prSet presAssocID="{2E4ADFE3-0341-480A-A5CB-E198783AC3A0}" presName="textRect" presStyleLbl="revTx" presStyleIdx="0" presStyleCnt="3">
        <dgm:presLayoutVars>
          <dgm:chMax val="1"/>
          <dgm:chPref val="1"/>
        </dgm:presLayoutVars>
      </dgm:prSet>
      <dgm:spPr/>
    </dgm:pt>
    <dgm:pt modelId="{F215C5DA-8C3C-4068-B95A-FEEE5432A478}" type="pres">
      <dgm:prSet presAssocID="{E6761D6E-7CC8-4B03-BCF7-396F546F2D88}" presName="sibTrans" presStyleCnt="0"/>
      <dgm:spPr/>
    </dgm:pt>
    <dgm:pt modelId="{8FCA4849-07DE-4683-998A-07BA3BCD7AB4}" type="pres">
      <dgm:prSet presAssocID="{524EC7B2-CEB1-4287-9C7B-D8B269BE3837}" presName="compNode" presStyleCnt="0"/>
      <dgm:spPr/>
    </dgm:pt>
    <dgm:pt modelId="{61E616B9-815A-4CD6-8B70-81454FBE79DC}" type="pres">
      <dgm:prSet presAssocID="{524EC7B2-CEB1-4287-9C7B-D8B269BE3837}" presName="iconBgRect" presStyleLbl="bgShp" presStyleIdx="1" presStyleCnt="3"/>
      <dgm:spPr/>
    </dgm:pt>
    <dgm:pt modelId="{75012E4B-0C00-4435-A037-7855A2A78D10}" type="pres">
      <dgm:prSet presAssocID="{524EC7B2-CEB1-4287-9C7B-D8B269BE38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 with solid fill"/>
        </a:ext>
      </dgm:extLst>
    </dgm:pt>
    <dgm:pt modelId="{58CB47A3-0405-4A87-AA15-F48E729611E8}" type="pres">
      <dgm:prSet presAssocID="{524EC7B2-CEB1-4287-9C7B-D8B269BE3837}" presName="spaceRect" presStyleCnt="0"/>
      <dgm:spPr/>
    </dgm:pt>
    <dgm:pt modelId="{C99522AB-61AB-48FF-ADE8-53CD9A961A22}" type="pres">
      <dgm:prSet presAssocID="{524EC7B2-CEB1-4287-9C7B-D8B269BE3837}" presName="textRect" presStyleLbl="revTx" presStyleIdx="1" presStyleCnt="3">
        <dgm:presLayoutVars>
          <dgm:chMax val="1"/>
          <dgm:chPref val="1"/>
        </dgm:presLayoutVars>
      </dgm:prSet>
      <dgm:spPr/>
    </dgm:pt>
    <dgm:pt modelId="{FBD2BA71-4237-4CEB-BF8F-AE21D5691111}" type="pres">
      <dgm:prSet presAssocID="{57DF851D-5BAF-47FD-B28C-258DD87D352F}" presName="sibTrans" presStyleCnt="0"/>
      <dgm:spPr/>
    </dgm:pt>
    <dgm:pt modelId="{045DCFF0-E771-4F15-8678-1D784871AB72}" type="pres">
      <dgm:prSet presAssocID="{3D733F4E-12FB-4F1B-981D-56827BCA732D}" presName="compNode" presStyleCnt="0"/>
      <dgm:spPr/>
    </dgm:pt>
    <dgm:pt modelId="{C69ED23F-4CB8-47EE-8C4E-9B3DF3BCA8F5}" type="pres">
      <dgm:prSet presAssocID="{3D733F4E-12FB-4F1B-981D-56827BCA732D}" presName="iconBgRect" presStyleLbl="bgShp" presStyleIdx="2" presStyleCnt="3"/>
      <dgm:spPr/>
    </dgm:pt>
    <dgm:pt modelId="{CED6CBB4-6D84-4BB6-BF6B-ACBD52ED530B}" type="pres">
      <dgm:prSet presAssocID="{3D733F4E-12FB-4F1B-981D-56827BCA732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et"/>
        </a:ext>
      </dgm:extLst>
    </dgm:pt>
    <dgm:pt modelId="{743793DE-573A-44AC-8469-EEBE1469FDD2}" type="pres">
      <dgm:prSet presAssocID="{3D733F4E-12FB-4F1B-981D-56827BCA732D}" presName="spaceRect" presStyleCnt="0"/>
      <dgm:spPr/>
    </dgm:pt>
    <dgm:pt modelId="{90F1BAB7-FA83-4048-A126-53A4451DE93E}" type="pres">
      <dgm:prSet presAssocID="{3D733F4E-12FB-4F1B-981D-56827BCA732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04FE90C-E4E8-4911-A6CA-4E3B3C204E57}" type="presOf" srcId="{F75921FF-F100-4CFB-9ECA-5F922395C32C}" destId="{592B4E98-0965-494C-A70C-F546F28979A1}" srcOrd="0" destOrd="0" presId="urn:microsoft.com/office/officeart/2018/5/layout/IconCircleLabelList"/>
    <dgm:cxn modelId="{4C759D17-E69E-4F91-A341-3F7F2E04FE4F}" type="presOf" srcId="{524EC7B2-CEB1-4287-9C7B-D8B269BE3837}" destId="{C99522AB-61AB-48FF-ADE8-53CD9A961A22}" srcOrd="0" destOrd="0" presId="urn:microsoft.com/office/officeart/2018/5/layout/IconCircleLabelList"/>
    <dgm:cxn modelId="{C948C732-0877-4B20-991C-2C9C293404CF}" srcId="{F75921FF-F100-4CFB-9ECA-5F922395C32C}" destId="{2E4ADFE3-0341-480A-A5CB-E198783AC3A0}" srcOrd="0" destOrd="0" parTransId="{B78171FD-A542-45A6-872D-A293E5D2E3FD}" sibTransId="{E6761D6E-7CC8-4B03-BCF7-396F546F2D88}"/>
    <dgm:cxn modelId="{672DF658-2FB0-4076-A8BE-2F5514298885}" srcId="{F75921FF-F100-4CFB-9ECA-5F922395C32C}" destId="{3D733F4E-12FB-4F1B-981D-56827BCA732D}" srcOrd="2" destOrd="0" parTransId="{8724C399-BB32-4C49-99AE-257065140892}" sibTransId="{879D0C74-B3B8-4224-8D87-546C78BF75F8}"/>
    <dgm:cxn modelId="{A757FA9E-E4E1-4174-A4AF-485336D00F48}" type="presOf" srcId="{2E4ADFE3-0341-480A-A5CB-E198783AC3A0}" destId="{801DCAA1-B031-4A57-8365-2D0F9151DA8A}" srcOrd="0" destOrd="0" presId="urn:microsoft.com/office/officeart/2018/5/layout/IconCircleLabelList"/>
    <dgm:cxn modelId="{3E2A74BD-27FA-4916-B6A6-59D1E445B511}" type="presOf" srcId="{3D733F4E-12FB-4F1B-981D-56827BCA732D}" destId="{90F1BAB7-FA83-4048-A126-53A4451DE93E}" srcOrd="0" destOrd="0" presId="urn:microsoft.com/office/officeart/2018/5/layout/IconCircleLabelList"/>
    <dgm:cxn modelId="{80618AF9-D28E-4067-A4F1-88AF30DC952B}" srcId="{F75921FF-F100-4CFB-9ECA-5F922395C32C}" destId="{524EC7B2-CEB1-4287-9C7B-D8B269BE3837}" srcOrd="1" destOrd="0" parTransId="{8ECFDB90-0E1B-4AE3-A693-7F4ABBA59317}" sibTransId="{57DF851D-5BAF-47FD-B28C-258DD87D352F}"/>
    <dgm:cxn modelId="{7C8935E5-BB38-4F81-8DB5-D7F4FF6E69C1}" type="presParOf" srcId="{592B4E98-0965-494C-A70C-F546F28979A1}" destId="{9F3A0A77-8AF2-487C-8EEE-E2A3C89C8F90}" srcOrd="0" destOrd="0" presId="urn:microsoft.com/office/officeart/2018/5/layout/IconCircleLabelList"/>
    <dgm:cxn modelId="{F9FF6557-2EC9-4A7A-9F09-5C70F2B821EC}" type="presParOf" srcId="{9F3A0A77-8AF2-487C-8EEE-E2A3C89C8F90}" destId="{B99132BD-BB33-4FA1-A636-DB6ABF6E5B68}" srcOrd="0" destOrd="0" presId="urn:microsoft.com/office/officeart/2018/5/layout/IconCircleLabelList"/>
    <dgm:cxn modelId="{21CB9198-F3ED-418C-814B-31A003B0C087}" type="presParOf" srcId="{9F3A0A77-8AF2-487C-8EEE-E2A3C89C8F90}" destId="{78EE3155-E4AE-42E8-836C-213A1D796A2D}" srcOrd="1" destOrd="0" presId="urn:microsoft.com/office/officeart/2018/5/layout/IconCircleLabelList"/>
    <dgm:cxn modelId="{8C7D796A-28A7-4D72-87FE-530465DD92D0}" type="presParOf" srcId="{9F3A0A77-8AF2-487C-8EEE-E2A3C89C8F90}" destId="{3F8A1812-71CB-450E-9C65-722BC33DD1CD}" srcOrd="2" destOrd="0" presId="urn:microsoft.com/office/officeart/2018/5/layout/IconCircleLabelList"/>
    <dgm:cxn modelId="{0A2B94D5-659A-4C2B-A7A8-F01F41721E06}" type="presParOf" srcId="{9F3A0A77-8AF2-487C-8EEE-E2A3C89C8F90}" destId="{801DCAA1-B031-4A57-8365-2D0F9151DA8A}" srcOrd="3" destOrd="0" presId="urn:microsoft.com/office/officeart/2018/5/layout/IconCircleLabelList"/>
    <dgm:cxn modelId="{F1873B7D-C3CE-49A9-992B-66741CBEC83E}" type="presParOf" srcId="{592B4E98-0965-494C-A70C-F546F28979A1}" destId="{F215C5DA-8C3C-4068-B95A-FEEE5432A478}" srcOrd="1" destOrd="0" presId="urn:microsoft.com/office/officeart/2018/5/layout/IconCircleLabelList"/>
    <dgm:cxn modelId="{9C301689-55D6-419A-BA39-64A6BED3C324}" type="presParOf" srcId="{592B4E98-0965-494C-A70C-F546F28979A1}" destId="{8FCA4849-07DE-4683-998A-07BA3BCD7AB4}" srcOrd="2" destOrd="0" presId="urn:microsoft.com/office/officeart/2018/5/layout/IconCircleLabelList"/>
    <dgm:cxn modelId="{D350B8E3-9AE8-4C30-A48F-5705CDD984FA}" type="presParOf" srcId="{8FCA4849-07DE-4683-998A-07BA3BCD7AB4}" destId="{61E616B9-815A-4CD6-8B70-81454FBE79DC}" srcOrd="0" destOrd="0" presId="urn:microsoft.com/office/officeart/2018/5/layout/IconCircleLabelList"/>
    <dgm:cxn modelId="{C1239D75-7844-4DFB-96D5-6E5C76812200}" type="presParOf" srcId="{8FCA4849-07DE-4683-998A-07BA3BCD7AB4}" destId="{75012E4B-0C00-4435-A037-7855A2A78D10}" srcOrd="1" destOrd="0" presId="urn:microsoft.com/office/officeart/2018/5/layout/IconCircleLabelList"/>
    <dgm:cxn modelId="{945F52A8-481D-43AF-87ED-5C207AFFE2C9}" type="presParOf" srcId="{8FCA4849-07DE-4683-998A-07BA3BCD7AB4}" destId="{58CB47A3-0405-4A87-AA15-F48E729611E8}" srcOrd="2" destOrd="0" presId="urn:microsoft.com/office/officeart/2018/5/layout/IconCircleLabelList"/>
    <dgm:cxn modelId="{CA9E1B4E-8585-4834-9D7C-04C5024A3008}" type="presParOf" srcId="{8FCA4849-07DE-4683-998A-07BA3BCD7AB4}" destId="{C99522AB-61AB-48FF-ADE8-53CD9A961A22}" srcOrd="3" destOrd="0" presId="urn:microsoft.com/office/officeart/2018/5/layout/IconCircleLabelList"/>
    <dgm:cxn modelId="{1D500BDE-11B0-4017-BA92-160F2A4A262B}" type="presParOf" srcId="{592B4E98-0965-494C-A70C-F546F28979A1}" destId="{FBD2BA71-4237-4CEB-BF8F-AE21D5691111}" srcOrd="3" destOrd="0" presId="urn:microsoft.com/office/officeart/2018/5/layout/IconCircleLabelList"/>
    <dgm:cxn modelId="{F929B6CF-F6EF-4A12-87A4-F12178A30E31}" type="presParOf" srcId="{592B4E98-0965-494C-A70C-F546F28979A1}" destId="{045DCFF0-E771-4F15-8678-1D784871AB72}" srcOrd="4" destOrd="0" presId="urn:microsoft.com/office/officeart/2018/5/layout/IconCircleLabelList"/>
    <dgm:cxn modelId="{E9B7A787-A171-4701-98B4-8AE24CAA41C0}" type="presParOf" srcId="{045DCFF0-E771-4F15-8678-1D784871AB72}" destId="{C69ED23F-4CB8-47EE-8C4E-9B3DF3BCA8F5}" srcOrd="0" destOrd="0" presId="urn:microsoft.com/office/officeart/2018/5/layout/IconCircleLabelList"/>
    <dgm:cxn modelId="{A5D78A99-636E-4A9C-AE87-070EF836EFC7}" type="presParOf" srcId="{045DCFF0-E771-4F15-8678-1D784871AB72}" destId="{CED6CBB4-6D84-4BB6-BF6B-ACBD52ED530B}" srcOrd="1" destOrd="0" presId="urn:microsoft.com/office/officeart/2018/5/layout/IconCircleLabelList"/>
    <dgm:cxn modelId="{9BC74974-3324-4D7E-99EC-70CA21C0444E}" type="presParOf" srcId="{045DCFF0-E771-4F15-8678-1D784871AB72}" destId="{743793DE-573A-44AC-8469-EEBE1469FDD2}" srcOrd="2" destOrd="0" presId="urn:microsoft.com/office/officeart/2018/5/layout/IconCircleLabelList"/>
    <dgm:cxn modelId="{FDC3B9B5-B6AA-4DD0-BAF1-E2DF91F814B4}" type="presParOf" srcId="{045DCFF0-E771-4F15-8678-1D784871AB72}" destId="{90F1BAB7-FA83-4048-A126-53A4451DE93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1424AA-5402-47D3-9E8A-57D97282FBE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6BB33B6C-17E2-41C5-9BEB-A9CE1F58C346}">
      <dgm:prSet/>
      <dgm:spPr/>
      <dgm:t>
        <a:bodyPr/>
        <a:lstStyle/>
        <a:p>
          <a:pPr>
            <a:defRPr cap="all"/>
          </a:pPr>
          <a:r>
            <a:rPr lang="en-US"/>
            <a:t>Data Filtering</a:t>
          </a:r>
        </a:p>
      </dgm:t>
    </dgm:pt>
    <dgm:pt modelId="{3E43B6B7-04B9-4EA1-912F-69868A00333F}" type="parTrans" cxnId="{D9663E1A-871C-4C02-8D57-53BCAFA4AFEE}">
      <dgm:prSet/>
      <dgm:spPr/>
      <dgm:t>
        <a:bodyPr/>
        <a:lstStyle/>
        <a:p>
          <a:endParaRPr lang="en-US"/>
        </a:p>
      </dgm:t>
    </dgm:pt>
    <dgm:pt modelId="{0375709E-D360-4C84-A8B4-8A9E4EFE1B33}" type="sibTrans" cxnId="{D9663E1A-871C-4C02-8D57-53BCAFA4AFEE}">
      <dgm:prSet/>
      <dgm:spPr/>
      <dgm:t>
        <a:bodyPr/>
        <a:lstStyle/>
        <a:p>
          <a:endParaRPr lang="en-US"/>
        </a:p>
      </dgm:t>
    </dgm:pt>
    <dgm:pt modelId="{CCAFFF6F-40E2-4B49-B371-E4693CBB515D}">
      <dgm:prSet/>
      <dgm:spPr/>
      <dgm:t>
        <a:bodyPr/>
        <a:lstStyle/>
        <a:p>
          <a:pPr>
            <a:defRPr cap="all"/>
          </a:pPr>
          <a:r>
            <a:rPr lang="en-US"/>
            <a:t>Data Predictions</a:t>
          </a:r>
        </a:p>
      </dgm:t>
    </dgm:pt>
    <dgm:pt modelId="{E8B92517-4902-477F-AA4A-99A0321ABD02}" type="parTrans" cxnId="{5A261B5D-EDEA-493A-A3D3-337820721AD4}">
      <dgm:prSet/>
      <dgm:spPr/>
      <dgm:t>
        <a:bodyPr/>
        <a:lstStyle/>
        <a:p>
          <a:endParaRPr lang="en-US"/>
        </a:p>
      </dgm:t>
    </dgm:pt>
    <dgm:pt modelId="{515F83CC-5A21-494C-877A-FF0589752C55}" type="sibTrans" cxnId="{5A261B5D-EDEA-493A-A3D3-337820721AD4}">
      <dgm:prSet/>
      <dgm:spPr/>
      <dgm:t>
        <a:bodyPr/>
        <a:lstStyle/>
        <a:p>
          <a:endParaRPr lang="en-US"/>
        </a:p>
      </dgm:t>
    </dgm:pt>
    <dgm:pt modelId="{D2F0DCCC-7EAC-4B13-91C2-2E55FCCA708E}" type="pres">
      <dgm:prSet presAssocID="{1E1424AA-5402-47D3-9E8A-57D97282FBE7}" presName="root" presStyleCnt="0">
        <dgm:presLayoutVars>
          <dgm:dir/>
          <dgm:resizeHandles val="exact"/>
        </dgm:presLayoutVars>
      </dgm:prSet>
      <dgm:spPr/>
    </dgm:pt>
    <dgm:pt modelId="{6A8F2765-E7A7-4AD2-8305-AAD1995885CD}" type="pres">
      <dgm:prSet presAssocID="{6BB33B6C-17E2-41C5-9BEB-A9CE1F58C346}" presName="compNode" presStyleCnt="0"/>
      <dgm:spPr/>
    </dgm:pt>
    <dgm:pt modelId="{829370D7-502E-4314-94B8-8FF73309B40B}" type="pres">
      <dgm:prSet presAssocID="{6BB33B6C-17E2-41C5-9BEB-A9CE1F58C346}" presName="iconBgRect" presStyleLbl="bgShp" presStyleIdx="0" presStyleCnt="2"/>
      <dgm:spPr/>
    </dgm:pt>
    <dgm:pt modelId="{32033587-9E93-4010-9B87-916636DF7F85}" type="pres">
      <dgm:prSet presAssocID="{6BB33B6C-17E2-41C5-9BEB-A9CE1F58C34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96FD169-D5A7-432F-BB84-6C0A353A39C1}" type="pres">
      <dgm:prSet presAssocID="{6BB33B6C-17E2-41C5-9BEB-A9CE1F58C346}" presName="spaceRect" presStyleCnt="0"/>
      <dgm:spPr/>
    </dgm:pt>
    <dgm:pt modelId="{B66E6C1E-E8A9-4A4D-95FE-E7E98CDE2302}" type="pres">
      <dgm:prSet presAssocID="{6BB33B6C-17E2-41C5-9BEB-A9CE1F58C346}" presName="textRect" presStyleLbl="revTx" presStyleIdx="0" presStyleCnt="2">
        <dgm:presLayoutVars>
          <dgm:chMax val="1"/>
          <dgm:chPref val="1"/>
        </dgm:presLayoutVars>
      </dgm:prSet>
      <dgm:spPr/>
    </dgm:pt>
    <dgm:pt modelId="{28E7E9F6-73AF-4E47-9DAD-823DB8249904}" type="pres">
      <dgm:prSet presAssocID="{0375709E-D360-4C84-A8B4-8A9E4EFE1B33}" presName="sibTrans" presStyleCnt="0"/>
      <dgm:spPr/>
    </dgm:pt>
    <dgm:pt modelId="{26A4A31F-2352-43E7-B954-570DD53CD272}" type="pres">
      <dgm:prSet presAssocID="{CCAFFF6F-40E2-4B49-B371-E4693CBB515D}" presName="compNode" presStyleCnt="0"/>
      <dgm:spPr/>
    </dgm:pt>
    <dgm:pt modelId="{F749A046-EFAB-4203-8722-454B926356ED}" type="pres">
      <dgm:prSet presAssocID="{CCAFFF6F-40E2-4B49-B371-E4693CBB515D}" presName="iconBgRect" presStyleLbl="bgShp" presStyleIdx="1" presStyleCnt="2"/>
      <dgm:spPr/>
    </dgm:pt>
    <dgm:pt modelId="{A07714E0-1606-4713-911F-53DC7C77E1AE}" type="pres">
      <dgm:prSet presAssocID="{CCAFFF6F-40E2-4B49-B371-E4693CBB51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7C6FE27-17A2-4F69-9786-F9726387852E}" type="pres">
      <dgm:prSet presAssocID="{CCAFFF6F-40E2-4B49-B371-E4693CBB515D}" presName="spaceRect" presStyleCnt="0"/>
      <dgm:spPr/>
    </dgm:pt>
    <dgm:pt modelId="{ABFE8EF1-6E83-4948-950F-A2754675CAB0}" type="pres">
      <dgm:prSet presAssocID="{CCAFFF6F-40E2-4B49-B371-E4693CBB515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9663E1A-871C-4C02-8D57-53BCAFA4AFEE}" srcId="{1E1424AA-5402-47D3-9E8A-57D97282FBE7}" destId="{6BB33B6C-17E2-41C5-9BEB-A9CE1F58C346}" srcOrd="0" destOrd="0" parTransId="{3E43B6B7-04B9-4EA1-912F-69868A00333F}" sibTransId="{0375709E-D360-4C84-A8B4-8A9E4EFE1B33}"/>
    <dgm:cxn modelId="{B6A6E727-9EEC-4141-A6AA-B42874D16B9D}" type="presOf" srcId="{CCAFFF6F-40E2-4B49-B371-E4693CBB515D}" destId="{ABFE8EF1-6E83-4948-950F-A2754675CAB0}" srcOrd="0" destOrd="0" presId="urn:microsoft.com/office/officeart/2018/5/layout/IconCircleLabelList"/>
    <dgm:cxn modelId="{5A261B5D-EDEA-493A-A3D3-337820721AD4}" srcId="{1E1424AA-5402-47D3-9E8A-57D97282FBE7}" destId="{CCAFFF6F-40E2-4B49-B371-E4693CBB515D}" srcOrd="1" destOrd="0" parTransId="{E8B92517-4902-477F-AA4A-99A0321ABD02}" sibTransId="{515F83CC-5A21-494C-877A-FF0589752C55}"/>
    <dgm:cxn modelId="{549CECF3-5D60-4384-8E38-3CA21764C324}" type="presOf" srcId="{1E1424AA-5402-47D3-9E8A-57D97282FBE7}" destId="{D2F0DCCC-7EAC-4B13-91C2-2E55FCCA708E}" srcOrd="0" destOrd="0" presId="urn:microsoft.com/office/officeart/2018/5/layout/IconCircleLabelList"/>
    <dgm:cxn modelId="{3C497AF4-7CC6-4102-B149-2B392ACE7880}" type="presOf" srcId="{6BB33B6C-17E2-41C5-9BEB-A9CE1F58C346}" destId="{B66E6C1E-E8A9-4A4D-95FE-E7E98CDE2302}" srcOrd="0" destOrd="0" presId="urn:microsoft.com/office/officeart/2018/5/layout/IconCircleLabelList"/>
    <dgm:cxn modelId="{9A40E8E7-7AAA-49EC-82FA-66C1AA030C0D}" type="presParOf" srcId="{D2F0DCCC-7EAC-4B13-91C2-2E55FCCA708E}" destId="{6A8F2765-E7A7-4AD2-8305-AAD1995885CD}" srcOrd="0" destOrd="0" presId="urn:microsoft.com/office/officeart/2018/5/layout/IconCircleLabelList"/>
    <dgm:cxn modelId="{A787166D-F792-4FC8-8418-73F9804E08C0}" type="presParOf" srcId="{6A8F2765-E7A7-4AD2-8305-AAD1995885CD}" destId="{829370D7-502E-4314-94B8-8FF73309B40B}" srcOrd="0" destOrd="0" presId="urn:microsoft.com/office/officeart/2018/5/layout/IconCircleLabelList"/>
    <dgm:cxn modelId="{8393C6AB-99D6-43A4-B302-F071F9C6CBE9}" type="presParOf" srcId="{6A8F2765-E7A7-4AD2-8305-AAD1995885CD}" destId="{32033587-9E93-4010-9B87-916636DF7F85}" srcOrd="1" destOrd="0" presId="urn:microsoft.com/office/officeart/2018/5/layout/IconCircleLabelList"/>
    <dgm:cxn modelId="{9D9108AA-9EDB-4D9E-8B8A-6303E4410761}" type="presParOf" srcId="{6A8F2765-E7A7-4AD2-8305-AAD1995885CD}" destId="{696FD169-D5A7-432F-BB84-6C0A353A39C1}" srcOrd="2" destOrd="0" presId="urn:microsoft.com/office/officeart/2018/5/layout/IconCircleLabelList"/>
    <dgm:cxn modelId="{76EA28E6-F656-4F19-85F6-D4EBE848153F}" type="presParOf" srcId="{6A8F2765-E7A7-4AD2-8305-AAD1995885CD}" destId="{B66E6C1E-E8A9-4A4D-95FE-E7E98CDE2302}" srcOrd="3" destOrd="0" presId="urn:microsoft.com/office/officeart/2018/5/layout/IconCircleLabelList"/>
    <dgm:cxn modelId="{721FD409-28A1-4A13-8870-3C7CEE113A61}" type="presParOf" srcId="{D2F0DCCC-7EAC-4B13-91C2-2E55FCCA708E}" destId="{28E7E9F6-73AF-4E47-9DAD-823DB8249904}" srcOrd="1" destOrd="0" presId="urn:microsoft.com/office/officeart/2018/5/layout/IconCircleLabelList"/>
    <dgm:cxn modelId="{272D4F2E-9E07-4EAA-86E5-CBFC218D1C19}" type="presParOf" srcId="{D2F0DCCC-7EAC-4B13-91C2-2E55FCCA708E}" destId="{26A4A31F-2352-43E7-B954-570DD53CD272}" srcOrd="2" destOrd="0" presId="urn:microsoft.com/office/officeart/2018/5/layout/IconCircleLabelList"/>
    <dgm:cxn modelId="{65580362-4C93-4DB9-B4A6-9456A4EEEF4C}" type="presParOf" srcId="{26A4A31F-2352-43E7-B954-570DD53CD272}" destId="{F749A046-EFAB-4203-8722-454B926356ED}" srcOrd="0" destOrd="0" presId="urn:microsoft.com/office/officeart/2018/5/layout/IconCircleLabelList"/>
    <dgm:cxn modelId="{62FE7963-A97D-46D9-95B2-5E825FACE48E}" type="presParOf" srcId="{26A4A31F-2352-43E7-B954-570DD53CD272}" destId="{A07714E0-1606-4713-911F-53DC7C77E1AE}" srcOrd="1" destOrd="0" presId="urn:microsoft.com/office/officeart/2018/5/layout/IconCircleLabelList"/>
    <dgm:cxn modelId="{926C4126-2847-4EA0-917A-527B4990A558}" type="presParOf" srcId="{26A4A31F-2352-43E7-B954-570DD53CD272}" destId="{97C6FE27-17A2-4F69-9786-F9726387852E}" srcOrd="2" destOrd="0" presId="urn:microsoft.com/office/officeart/2018/5/layout/IconCircleLabelList"/>
    <dgm:cxn modelId="{2E9CEB0E-0193-4003-8B17-4C09192017B7}" type="presParOf" srcId="{26A4A31F-2352-43E7-B954-570DD53CD272}" destId="{ABFE8EF1-6E83-4948-950F-A2754675CA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132BD-BB33-4FA1-A636-DB6ABF6E5B68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E3155-E4AE-42E8-836C-213A1D796A2D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DCAA1-B031-4A57-8365-2D0F9151DA8A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Sun Sensor</a:t>
          </a:r>
        </a:p>
      </dsp:txBody>
      <dsp:txXfrm>
        <a:off x="93445" y="3018902"/>
        <a:ext cx="3206250" cy="720000"/>
      </dsp:txXfrm>
    </dsp:sp>
    <dsp:sp modelId="{61E616B9-815A-4CD6-8B70-81454FBE79DC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12E4B-0C00-4435-A037-7855A2A78D10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522AB-61AB-48FF-ADE8-53CD9A961A22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Star Sensor</a:t>
          </a:r>
        </a:p>
      </dsp:txBody>
      <dsp:txXfrm>
        <a:off x="3860789" y="3018902"/>
        <a:ext cx="3206250" cy="720000"/>
      </dsp:txXfrm>
    </dsp:sp>
    <dsp:sp modelId="{C69ED23F-4CB8-47EE-8C4E-9B3DF3BCA8F5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D6CBB4-6D84-4BB6-BF6B-ACBD52ED530B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1BAB7-FA83-4048-A126-53A4451DE93E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Magnetic Field Sensor</a:t>
          </a:r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370D7-502E-4314-94B8-8FF73309B40B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33587-9E93-4010-9B87-916636DF7F85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E6C1E-E8A9-4A4D-95FE-E7E98CDE2302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300" kern="1200"/>
            <a:t>Data Filtering</a:t>
          </a:r>
        </a:p>
      </dsp:txBody>
      <dsp:txXfrm>
        <a:off x="1548914" y="3176402"/>
        <a:ext cx="3600000" cy="720000"/>
      </dsp:txXfrm>
    </dsp:sp>
    <dsp:sp modelId="{F749A046-EFAB-4203-8722-454B926356ED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714E0-1606-4713-911F-53DC7C77E1AE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E8EF1-6E83-4948-950F-A2754675CAB0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300" kern="1200"/>
            <a:t>Data Predictions</a:t>
          </a:r>
        </a:p>
      </dsp:txBody>
      <dsp:txXfrm>
        <a:off x="5778914" y="31764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CB6-D961-74C6-A675-012F43972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67FB4-71A0-8651-1A02-E8D74EFCE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5594D-7060-DF37-DE3D-73DBBAA6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577ED-E23D-38E1-4889-55329485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AF5AC-AFB4-072D-0EFF-A306B72F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9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0E9FE-78B1-ACDC-89D7-0C08B89F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C67CE-680B-0546-FAE5-385EBCC29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4DB93-BE94-7F3C-2240-44623EAB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4E60D-2B7D-5AE4-8BCD-DCC9D0D2B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5BB3F-7213-6529-B164-FC59DED6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6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06BBDC-A681-85FA-DFC4-3A0EBA006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331E3-6F4B-9D53-4249-BCCE01237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A5250-2BAC-7998-EC38-B3052A7C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59A3D-90D9-FD29-2033-5F5033D2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4BF05-5E4A-B994-EA7B-D5418BFF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9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211-65D7-321B-1203-AA67F8D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8CF98-1DDE-AEEF-EF43-2CE22ECB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2C41E-B8B8-570F-F140-479913FD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59FBF-F19C-6AB7-05F8-72112575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8D1D2-30C3-8F56-3896-0161ED05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0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460B-C8FF-E288-53BE-97BF2841D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8F7D2-329D-D994-19FB-6EE68024A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0B6B8-51C1-030B-B7DA-61BDD611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58093-635F-A18C-A5E9-483D9267A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C29ED-2772-741E-865C-BAFF116D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6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0400-EE8B-D949-CEB0-32B83C6B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D77E9-1A91-70D1-2DCE-C8CB0109B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BCC00-E7AC-4730-3DF7-E02B6FCC1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6995A-4244-80ED-AA6D-9C58D1653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A1227-3278-ABBD-7270-88C7DD7E9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85B93-BC98-26F8-D394-7E316A7C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9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5CA9-1D55-3049-5F67-68133C55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A5D76-F208-16B5-8044-765F54316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E3166-3600-BFF2-9956-AB112D2AD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1E1EA-7A25-9135-3049-6353A1546C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161410-4C49-EBDA-3144-BF365CE51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6D7CA-CF13-A264-A148-6011DA6F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189071-CF07-2F6F-E08A-A7EE09DC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8CFEF-7840-312C-1173-70683159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4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CBB1-7A5E-3DA7-213D-C1FF5656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5F4AC-63D2-D7BF-6D70-062EAC18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4070B-E4EA-E3AA-5466-44A88851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A9149-6D75-68E9-A8ED-72CFC890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3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3EB7B-FC36-D418-DBEB-29052A54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784D2-7EBE-3B23-6BD2-9B72EA51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AE24-33AB-71C1-DEDA-F836DAE9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1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E6E6-AE80-167D-1167-35C6924F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3F852-BA09-0554-AC18-EB33E3F33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2AEDD-1031-6326-9EC6-CE2206EA3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43EA3-0823-086B-E5DF-FEAD8995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9C9F2-A15C-0339-E474-D1B1032D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0229A-9656-8918-F75D-0658D4B0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9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D959-6634-0F6D-B7D9-8AE98E79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30AB29-5CAE-2F27-7759-93804F244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A37EC-0B3F-C8AB-DD53-3EBF490DC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FEA11-6FB3-F6BC-B0D9-26805EB27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A586E-9087-DF5C-AA8D-761FF0B9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1EE8E-88E5-304A-6FCB-6F7C8794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5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714BB3-E279-14A8-ABDD-A48E9A5B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F64E7-2454-1AA0-D205-3B34BF5E0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FB3D4-F77F-D308-C16C-CC297346F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441E8-C84F-4013-9686-B32FF1FFAD4E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B6AB2-9925-208B-CA2B-D6447CCCD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319D8-A4BB-2DFC-8EB5-E43CC1233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4DE312-1C58-4A5B-9316-42011005D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11189-3A14-12CA-5ED2-EB6361A42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Attitude Determination and Control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0FD8C-5294-DF60-7AAB-7AD7F39E9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9560-0E12-CA22-9DDC-B15F3446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Wheels</a:t>
            </a:r>
          </a:p>
        </p:txBody>
      </p:sp>
      <p:pic>
        <p:nvPicPr>
          <p:cNvPr id="5" name="Content Placeholder 4" descr="A person sitting on the floor with a cardboard box with wires and a small motor&#10;&#10;Description automatically generated">
            <a:extLst>
              <a:ext uri="{FF2B5EF4-FFF2-40B4-BE49-F238E27FC236}">
                <a16:creationId xmlns:a16="http://schemas.microsoft.com/office/drawing/2014/main" id="{611790B3-6349-5B43-0B6E-47A35A440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01" y="1690688"/>
            <a:ext cx="2446437" cy="4351338"/>
          </a:xfrm>
          <a:prstGeom prst="rect">
            <a:avLst/>
          </a:prstGeom>
        </p:spPr>
      </p:pic>
      <p:pic>
        <p:nvPicPr>
          <p:cNvPr id="4" name="Video 1">
            <a:hlinkClick r:id="" action="ppaction://media"/>
            <a:extLst>
              <a:ext uri="{FF2B5EF4-FFF2-40B4-BE49-F238E27FC236}">
                <a16:creationId xmlns:a16="http://schemas.microsoft.com/office/drawing/2014/main" id="{94DCCF67-A064-042B-100E-DE165FDEF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20256" y="910336"/>
            <a:ext cx="3048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9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0FCA-1EC7-91F3-2F03-258F19A0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Wheels</a:t>
            </a: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F23FCC66-8969-3075-747A-573E9DE6A5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3450" y="1825625"/>
            <a:ext cx="7785100" cy="4351338"/>
          </a:xfrm>
        </p:spPr>
      </p:pic>
    </p:spTree>
    <p:extLst>
      <p:ext uri="{BB962C8B-B14F-4D97-AF65-F5344CB8AC3E}">
        <p14:creationId xmlns:p14="http://schemas.microsoft.com/office/powerpoint/2010/main" val="13499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F3B7-558A-3713-65F4-F56BA708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Magnetorquers </a:t>
            </a:r>
          </a:p>
        </p:txBody>
      </p:sp>
      <p:pic>
        <p:nvPicPr>
          <p:cNvPr id="2052" name="Picture 4" descr="Orbit NTNU on X: &quot;#space #satellite #selfie #magnetorquer The magnetorquer  produced by ISIS Space, uses electric current to generate a magnetic field.  The field will work against the magnetic field of the">
            <a:extLst>
              <a:ext uri="{FF2B5EF4-FFF2-40B4-BE49-F238E27FC236}">
                <a16:creationId xmlns:a16="http://schemas.microsoft.com/office/drawing/2014/main" id="{D346A4C9-E23B-8121-0BB7-3DFF2A84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128" y="1785017"/>
            <a:ext cx="5910072" cy="44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1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4894C-FEFA-D4C0-DDA3-CA19554D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Attitude</a:t>
            </a:r>
          </a:p>
        </p:txBody>
      </p:sp>
      <p:pic>
        <p:nvPicPr>
          <p:cNvPr id="1026" name="Picture 2" descr="Introduction to Satellite Attitude Control | IntechOpen">
            <a:extLst>
              <a:ext uri="{FF2B5EF4-FFF2-40B4-BE49-F238E27FC236}">
                <a16:creationId xmlns:a16="http://schemas.microsoft.com/office/drawing/2014/main" id="{1F78427D-7FD9-F363-1321-099BA93C6E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7856" y="457199"/>
            <a:ext cx="5004608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70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AC9D1-DCA3-A538-9AF1-6D97342A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Attitude Determination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91A48E-D1EA-6CBC-1738-53480BD14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0306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808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9108D-299D-D675-D38E-43D55346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Estimations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25BD71-41F6-6E26-C86F-A11D2F116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61770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32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D9F450-DC73-7A38-D17E-3EC525AFF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EDB395B-8CFE-58CE-9045-D11C806F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3E92D09-4F95-5B42-C9CB-CD15AF1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294E0E-5FC6-6F85-9E6F-F95661167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20C60F3-7794-C047-E916-271FDA8B2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6A1709CA-C29B-15FB-BEAA-53898F5F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2A372609-F2D8-3F55-1B37-27814955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D049A-AA3C-0D51-4980-6A83407E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Attitude</a:t>
            </a:r>
          </a:p>
        </p:txBody>
      </p:sp>
      <p:pic>
        <p:nvPicPr>
          <p:cNvPr id="1026" name="Picture 2" descr="Introduction to Satellite Attitude Control | IntechOpen">
            <a:extLst>
              <a:ext uri="{FF2B5EF4-FFF2-40B4-BE49-F238E27FC236}">
                <a16:creationId xmlns:a16="http://schemas.microsoft.com/office/drawing/2014/main" id="{A5E196D0-992B-391F-892F-A0D187DD8C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7856" y="457199"/>
            <a:ext cx="5004608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585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5069-8901-55E7-DAA4-3FC5CD45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6D81-DC7C-CAF3-EDA1-47BDE5F60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Orbit Propagation</a:t>
            </a:r>
          </a:p>
          <a:p>
            <a:r>
              <a:rPr lang="en-US" dirty="0"/>
              <a:t>Orbital Modes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05573F-1DE3-80C5-0F51-08B1F2281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7" t="13000" r="13701"/>
          <a:stretch/>
        </p:blipFill>
        <p:spPr>
          <a:xfrm>
            <a:off x="5934457" y="681037"/>
            <a:ext cx="5535294" cy="46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47DD-BC6E-F09F-7376-EF80067E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BACCF-B376-26FD-E1B8-8B175611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Modelling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7597-08D0-84BB-B65B-A9F37EB8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System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385E-6C1A-885D-26DC-C3397377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Reaction Wheels</a:t>
            </a:r>
          </a:p>
          <a:p>
            <a:r>
              <a:rPr lang="en-US" dirty="0"/>
              <a:t>Magnetorquers</a:t>
            </a:r>
          </a:p>
        </p:txBody>
      </p:sp>
    </p:spTree>
    <p:extLst>
      <p:ext uri="{BB962C8B-B14F-4D97-AF65-F5344CB8AC3E}">
        <p14:creationId xmlns:p14="http://schemas.microsoft.com/office/powerpoint/2010/main" val="319582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2C83-8FAA-3DBA-EA00-4208FE89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Wheels</a:t>
            </a:r>
          </a:p>
        </p:txBody>
      </p:sp>
      <p:pic>
        <p:nvPicPr>
          <p:cNvPr id="1026" name="Picture 2" descr="4RW0 - Kongsberg NanoAvionics | Reaction Wheel">
            <a:extLst>
              <a:ext uri="{FF2B5EF4-FFF2-40B4-BE49-F238E27FC236}">
                <a16:creationId xmlns:a16="http://schemas.microsoft.com/office/drawing/2014/main" id="{DF47A945-F029-690B-2A0D-7F4014B385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93" y="2304288"/>
            <a:ext cx="3394014" cy="33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272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43</Words>
  <Application>Microsoft Office PowerPoint</Application>
  <PresentationFormat>Widescreen</PresentationFormat>
  <Paragraphs>22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Attitude Determination and Control Systems</vt:lpstr>
      <vt:lpstr>Attitude</vt:lpstr>
      <vt:lpstr>Attitude Determination</vt:lpstr>
      <vt:lpstr>Estimations</vt:lpstr>
      <vt:lpstr>Attitude</vt:lpstr>
      <vt:lpstr>Navigation</vt:lpstr>
      <vt:lpstr>Control Systems</vt:lpstr>
      <vt:lpstr>Control System Hardware</vt:lpstr>
      <vt:lpstr>Reaction Wheels</vt:lpstr>
      <vt:lpstr>Reaction Wheels</vt:lpstr>
      <vt:lpstr>Reaction Wheels</vt:lpstr>
      <vt:lpstr>Magnetorquers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PRANAV CHANDRA NAGULAKONDA VENKATA</dc:creator>
  <cp:lastModifiedBy>PRANAV CHANDRA NAGULAKONDA VENKATA</cp:lastModifiedBy>
  <cp:revision>4</cp:revision>
  <dcterms:created xsi:type="dcterms:W3CDTF">2025-01-14T13:00:48Z</dcterms:created>
  <dcterms:modified xsi:type="dcterms:W3CDTF">2025-01-14T15:16:04Z</dcterms:modified>
</cp:coreProperties>
</file>